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9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379B8-F5FE-46CA-BAEA-100573DF10C0}" type="datetimeFigureOut">
              <a:rPr lang="es-GT" smtClean="0"/>
              <a:t>16/06/2017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52C4-CFA5-401A-B2E6-4E56A34CAA8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82700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379B8-F5FE-46CA-BAEA-100573DF10C0}" type="datetimeFigureOut">
              <a:rPr lang="es-GT" smtClean="0"/>
              <a:t>16/06/2017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52C4-CFA5-401A-B2E6-4E56A34CAA8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71119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379B8-F5FE-46CA-BAEA-100573DF10C0}" type="datetimeFigureOut">
              <a:rPr lang="es-GT" smtClean="0"/>
              <a:t>16/06/2017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52C4-CFA5-401A-B2E6-4E56A34CAA8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053619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379B8-F5FE-46CA-BAEA-100573DF10C0}" type="datetimeFigureOut">
              <a:rPr lang="es-GT" smtClean="0"/>
              <a:t>16/06/2017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52C4-CFA5-401A-B2E6-4E56A34CAA8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130444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379B8-F5FE-46CA-BAEA-100573DF10C0}" type="datetimeFigureOut">
              <a:rPr lang="es-GT" smtClean="0"/>
              <a:t>16/06/2017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52C4-CFA5-401A-B2E6-4E56A34CAA8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520463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379B8-F5FE-46CA-BAEA-100573DF10C0}" type="datetimeFigureOut">
              <a:rPr lang="es-GT" smtClean="0"/>
              <a:t>16/06/2017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52C4-CFA5-401A-B2E6-4E56A34CAA8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369477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379B8-F5FE-46CA-BAEA-100573DF10C0}" type="datetimeFigureOut">
              <a:rPr lang="es-GT" smtClean="0"/>
              <a:t>16/06/2017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52C4-CFA5-401A-B2E6-4E56A34CAA8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902912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379B8-F5FE-46CA-BAEA-100573DF10C0}" type="datetimeFigureOut">
              <a:rPr lang="es-GT" smtClean="0"/>
              <a:t>16/06/2017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52C4-CFA5-401A-B2E6-4E56A34CAA8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67065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379B8-F5FE-46CA-BAEA-100573DF10C0}" type="datetimeFigureOut">
              <a:rPr lang="es-GT" smtClean="0"/>
              <a:t>16/06/2017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52C4-CFA5-401A-B2E6-4E56A34CAA8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473102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379B8-F5FE-46CA-BAEA-100573DF10C0}" type="datetimeFigureOut">
              <a:rPr lang="es-GT" smtClean="0"/>
              <a:t>16/06/2017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52C4-CFA5-401A-B2E6-4E56A34CAA8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520691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379B8-F5FE-46CA-BAEA-100573DF10C0}" type="datetimeFigureOut">
              <a:rPr lang="es-GT" smtClean="0"/>
              <a:t>16/06/2017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52C4-CFA5-401A-B2E6-4E56A34CAA8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894789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379B8-F5FE-46CA-BAEA-100573DF10C0}" type="datetimeFigureOut">
              <a:rPr lang="es-GT" smtClean="0"/>
              <a:t>16/06/2017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52C4-CFA5-401A-B2E6-4E56A34CAA8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144441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379B8-F5FE-46CA-BAEA-100573DF10C0}" type="datetimeFigureOut">
              <a:rPr lang="es-GT" smtClean="0"/>
              <a:t>16/06/2017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52C4-CFA5-401A-B2E6-4E56A34CAA8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2158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379B8-F5FE-46CA-BAEA-100573DF10C0}" type="datetimeFigureOut">
              <a:rPr lang="es-GT" smtClean="0"/>
              <a:t>16/06/2017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52C4-CFA5-401A-B2E6-4E56A34CAA8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127909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379B8-F5FE-46CA-BAEA-100573DF10C0}" type="datetimeFigureOut">
              <a:rPr lang="es-GT" smtClean="0"/>
              <a:t>16/06/2017</a:t>
            </a:fld>
            <a:endParaRPr lang="es-G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52C4-CFA5-401A-B2E6-4E56A34CAA8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528592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379B8-F5FE-46CA-BAEA-100573DF10C0}" type="datetimeFigureOut">
              <a:rPr lang="es-GT" smtClean="0"/>
              <a:t>16/06/2017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52C4-CFA5-401A-B2E6-4E56A34CAA8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090778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64379B8-F5FE-46CA-BAEA-100573DF10C0}" type="datetimeFigureOut">
              <a:rPr lang="es-GT" smtClean="0"/>
              <a:t>16/06/2017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FB852C4-CFA5-401A-B2E6-4E56A34CAA8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445286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64379B8-F5FE-46CA-BAEA-100573DF10C0}" type="datetimeFigureOut">
              <a:rPr lang="es-GT" smtClean="0"/>
              <a:t>16/06/2017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FB852C4-CFA5-401A-B2E6-4E56A34CAA8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251045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GT" dirty="0" smtClean="0"/>
              <a:t>La Computadora</a:t>
            </a:r>
            <a:endParaRPr lang="es-G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GT" dirty="0" smtClean="0"/>
              <a:t>Puede ser un medio de almacenamiento, de comunicación o de interacción. Una herramienta para hacer cualquier cosa mas aun rompió sus limites al inventarse el internet.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895637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Tarjeta Madre</a:t>
            </a:r>
            <a:endParaRPr lang="es-GT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 smtClean="0"/>
              <a:t>Es la tarjeta donde se conectan todos los dispositivos tiene una BIOS y esta  configurada para controlar todos los dispositivos.</a:t>
            </a:r>
          </a:p>
          <a:p>
            <a:endParaRPr lang="es-GT" dirty="0"/>
          </a:p>
          <a:p>
            <a:endParaRPr lang="es-GT" dirty="0" smtClean="0"/>
          </a:p>
          <a:p>
            <a:endParaRPr lang="es-GT" dirty="0"/>
          </a:p>
          <a:p>
            <a:endParaRPr lang="es-GT" dirty="0" smtClean="0"/>
          </a:p>
          <a:p>
            <a:endParaRPr lang="es-GT" dirty="0"/>
          </a:p>
          <a:p>
            <a:endParaRPr lang="es-GT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089" y="3286125"/>
            <a:ext cx="57150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94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Ventilador</a:t>
            </a:r>
            <a:endParaRPr lang="es-GT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 smtClean="0"/>
              <a:t>Sirve para enfriar las maquinas sacando el calor de dentro</a:t>
            </a:r>
          </a:p>
          <a:p>
            <a:endParaRPr lang="es-GT" dirty="0"/>
          </a:p>
          <a:p>
            <a:endParaRPr lang="es-GT" dirty="0" smtClean="0"/>
          </a:p>
          <a:p>
            <a:endParaRPr lang="es-GT" dirty="0"/>
          </a:p>
          <a:p>
            <a:endParaRPr lang="es-GT" dirty="0" smtClean="0"/>
          </a:p>
          <a:p>
            <a:endParaRPr lang="es-GT" dirty="0"/>
          </a:p>
          <a:p>
            <a:endParaRPr lang="es-GT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000" y="3403165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06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Disipador de aire</a:t>
            </a:r>
            <a:endParaRPr lang="es-GT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 smtClean="0"/>
              <a:t>Sirve para que el procesador no se sobrecaliente y se queme</a:t>
            </a:r>
          </a:p>
          <a:p>
            <a:endParaRPr lang="es-GT" dirty="0"/>
          </a:p>
          <a:p>
            <a:endParaRPr lang="es-GT" dirty="0" smtClean="0"/>
          </a:p>
          <a:p>
            <a:endParaRPr lang="es-GT" dirty="0"/>
          </a:p>
          <a:p>
            <a:endParaRPr lang="es-GT" dirty="0" smtClean="0"/>
          </a:p>
          <a:p>
            <a:endParaRPr lang="es-GT" dirty="0"/>
          </a:p>
          <a:p>
            <a:endParaRPr lang="es-GT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844" y="2941268"/>
            <a:ext cx="3772683" cy="37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96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Batería</a:t>
            </a:r>
            <a:endParaRPr lang="es-GT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 smtClean="0"/>
              <a:t>Sirve para mantener la configuración de fecha y hora aun con la compu apagada</a:t>
            </a:r>
          </a:p>
          <a:p>
            <a:endParaRPr lang="es-GT" dirty="0"/>
          </a:p>
          <a:p>
            <a:endParaRPr lang="es-GT" dirty="0" smtClean="0"/>
          </a:p>
          <a:p>
            <a:endParaRPr lang="es-GT" dirty="0"/>
          </a:p>
          <a:p>
            <a:endParaRPr lang="es-GT" dirty="0" smtClean="0"/>
          </a:p>
          <a:p>
            <a:endParaRPr lang="es-GT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093" y="3934673"/>
            <a:ext cx="1981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69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SINCHOS IDE Y SATA</a:t>
            </a:r>
            <a:endParaRPr lang="es-GT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 smtClean="0"/>
              <a:t>Sirve para conectar los dispositivos(HDD, CD, DVD) a la tarjeta madre.</a:t>
            </a:r>
          </a:p>
          <a:p>
            <a:endParaRPr lang="es-GT" dirty="0"/>
          </a:p>
          <a:p>
            <a:endParaRPr lang="es-GT" dirty="0" smtClean="0"/>
          </a:p>
          <a:p>
            <a:endParaRPr lang="es-GT" dirty="0"/>
          </a:p>
          <a:p>
            <a:endParaRPr lang="es-GT" dirty="0" smtClean="0"/>
          </a:p>
          <a:p>
            <a:endParaRPr lang="es-GT" dirty="0"/>
          </a:p>
          <a:p>
            <a:endParaRPr lang="es-GT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075" y="3371067"/>
            <a:ext cx="3762375" cy="1143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925" y="4514067"/>
            <a:ext cx="2527876" cy="16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33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Fuente de poder</a:t>
            </a:r>
            <a:endParaRPr lang="es-GT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 smtClean="0"/>
              <a:t>Sirve para regular la energía hacia la computadora</a:t>
            </a:r>
          </a:p>
          <a:p>
            <a:endParaRPr lang="es-GT" dirty="0"/>
          </a:p>
          <a:p>
            <a:endParaRPr lang="es-GT" dirty="0" smtClean="0"/>
          </a:p>
          <a:p>
            <a:endParaRPr lang="es-GT" dirty="0"/>
          </a:p>
          <a:p>
            <a:endParaRPr lang="es-GT" dirty="0" smtClean="0"/>
          </a:p>
          <a:p>
            <a:endParaRPr lang="es-GT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762" y="3531504"/>
            <a:ext cx="6211300" cy="332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61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Cables de poder</a:t>
            </a:r>
            <a:endParaRPr lang="es-GT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 smtClean="0"/>
              <a:t>Proporcionan la conexión de la energía hacia la fuente de poder</a:t>
            </a:r>
          </a:p>
          <a:p>
            <a:endParaRPr lang="es-GT" dirty="0"/>
          </a:p>
          <a:p>
            <a:endParaRPr lang="es-GT" dirty="0" smtClean="0"/>
          </a:p>
          <a:p>
            <a:endParaRPr lang="es-GT" dirty="0"/>
          </a:p>
          <a:p>
            <a:endParaRPr lang="es-GT" dirty="0" smtClean="0"/>
          </a:p>
          <a:p>
            <a:endParaRPr lang="es-GT" dirty="0"/>
          </a:p>
          <a:p>
            <a:endParaRPr lang="es-GT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288" y="2865328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33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GT" sz="4000" dirty="0" smtClean="0"/>
              <a:t>Sus Partes son:</a:t>
            </a:r>
            <a:endParaRPr lang="es-GT" sz="4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GT" sz="2800" dirty="0" smtClean="0"/>
              <a:t>Monitor</a:t>
            </a:r>
          </a:p>
          <a:p>
            <a:r>
              <a:rPr lang="es-GT" sz="2800" dirty="0" smtClean="0"/>
              <a:t>Mouse </a:t>
            </a:r>
          </a:p>
          <a:p>
            <a:r>
              <a:rPr lang="es-GT" sz="2800" dirty="0" smtClean="0"/>
              <a:t>Teclado</a:t>
            </a:r>
          </a:p>
          <a:p>
            <a:endParaRPr lang="es-GT" sz="2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003" y="1927205"/>
            <a:ext cx="3356430" cy="335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87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GT" b="1" dirty="0" smtClean="0"/>
              <a:t>Las partes del CPU:</a:t>
            </a:r>
            <a:endParaRPr lang="es-GT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409" y="2172222"/>
            <a:ext cx="2920006" cy="436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49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Disco duro(HDD)</a:t>
            </a:r>
            <a:endParaRPr lang="es-GT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 smtClean="0"/>
              <a:t>Es una unidad de almacenamiento interna con diferentes pero mayores capacidades que otras que almacena las cosas hasta que alguien lo elimine.</a:t>
            </a:r>
          </a:p>
          <a:p>
            <a:endParaRPr lang="es-GT" dirty="0"/>
          </a:p>
          <a:p>
            <a:endParaRPr lang="es-GT" dirty="0" smtClean="0"/>
          </a:p>
          <a:p>
            <a:endParaRPr lang="es-GT" dirty="0"/>
          </a:p>
          <a:p>
            <a:endParaRPr lang="es-GT" dirty="0" smtClean="0"/>
          </a:p>
          <a:p>
            <a:endParaRPr lang="es-GT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139" y="3763680"/>
            <a:ext cx="3628373" cy="27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08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RAM</a:t>
            </a:r>
            <a:endParaRPr lang="es-GT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 smtClean="0"/>
              <a:t>Es la memoria de almacenamiento pero temporal el  cual almacena procesos y se eliminan cuando se cierra el programa utilizado.</a:t>
            </a:r>
          </a:p>
          <a:p>
            <a:endParaRPr lang="es-GT" dirty="0"/>
          </a:p>
          <a:p>
            <a:endParaRPr lang="es-GT" dirty="0" smtClean="0"/>
          </a:p>
          <a:p>
            <a:endParaRPr lang="es-GT" dirty="0"/>
          </a:p>
          <a:p>
            <a:endParaRPr lang="es-GT" dirty="0" smtClean="0"/>
          </a:p>
          <a:p>
            <a:endParaRPr lang="es-GT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546" y="3481192"/>
            <a:ext cx="5402893" cy="337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23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Procesador (CPU)</a:t>
            </a:r>
            <a:endParaRPr lang="es-GT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 smtClean="0"/>
              <a:t>Es una unidad que solo almacena el proceso, al abrir el programa se elimina el proceso y según la velocidad de este así de rápida será la computadora.</a:t>
            </a:r>
          </a:p>
          <a:p>
            <a:endParaRPr lang="es-GT" dirty="0"/>
          </a:p>
          <a:p>
            <a:endParaRPr lang="es-GT" dirty="0" smtClean="0"/>
          </a:p>
          <a:p>
            <a:endParaRPr lang="es-GT" dirty="0"/>
          </a:p>
          <a:p>
            <a:endParaRPr lang="es-GT" dirty="0" smtClean="0"/>
          </a:p>
          <a:p>
            <a:endParaRPr lang="es-GT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99" y="3744619"/>
            <a:ext cx="3612819" cy="311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18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Tarjeta de Video</a:t>
            </a:r>
            <a:endParaRPr lang="es-GT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 smtClean="0"/>
              <a:t>Esta hace funcionar los gráficos de la computadora y sirve para que funcione el CPU. También sirve según como sea para acelera los gráficos de la computadora</a:t>
            </a:r>
          </a:p>
          <a:p>
            <a:endParaRPr lang="es-GT" dirty="0"/>
          </a:p>
          <a:p>
            <a:endParaRPr lang="es-GT" dirty="0" smtClean="0"/>
          </a:p>
          <a:p>
            <a:endParaRPr lang="es-GT" dirty="0"/>
          </a:p>
          <a:p>
            <a:endParaRPr lang="es-GT" dirty="0" smtClean="0"/>
          </a:p>
          <a:p>
            <a:endParaRPr lang="es-GT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965" y="3750502"/>
            <a:ext cx="35909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28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Tarjeta de sonido</a:t>
            </a:r>
            <a:endParaRPr lang="es-GT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 smtClean="0"/>
              <a:t>Es la que se emplea para que puedan ser conectados los dispositivos de sonido el cual también necesita un controlador.</a:t>
            </a:r>
          </a:p>
          <a:p>
            <a:endParaRPr lang="es-GT" dirty="0"/>
          </a:p>
          <a:p>
            <a:endParaRPr lang="es-GT" dirty="0" smtClean="0"/>
          </a:p>
          <a:p>
            <a:endParaRPr lang="es-GT" dirty="0"/>
          </a:p>
          <a:p>
            <a:endParaRPr lang="es-GT" dirty="0" smtClean="0"/>
          </a:p>
          <a:p>
            <a:endParaRPr lang="es-GT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416" y="3759181"/>
            <a:ext cx="4370374" cy="255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02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Tarjeta de red</a:t>
            </a:r>
            <a:endParaRPr lang="es-GT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 smtClean="0"/>
              <a:t>Es una tarjeta en la que se conectan los dispositivos para conectarse a internet o hacer una red LAN o local.</a:t>
            </a:r>
          </a:p>
          <a:p>
            <a:endParaRPr lang="es-GT" dirty="0"/>
          </a:p>
          <a:p>
            <a:endParaRPr lang="es-GT" dirty="0" smtClean="0"/>
          </a:p>
          <a:p>
            <a:endParaRPr lang="es-GT" dirty="0"/>
          </a:p>
          <a:p>
            <a:endParaRPr lang="es-GT" dirty="0" smtClean="0"/>
          </a:p>
          <a:p>
            <a:endParaRPr lang="es-GT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466" y="3583622"/>
            <a:ext cx="4320573" cy="23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96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all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ll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TM03457485[[fn=Malla]]</Template>
  <TotalTime>44</TotalTime>
  <Words>312</Words>
  <Application>Microsoft Office PowerPoint</Application>
  <PresentationFormat>Panorámica</PresentationFormat>
  <Paragraphs>77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19" baseType="lpstr">
      <vt:lpstr>Arial</vt:lpstr>
      <vt:lpstr>Century Gothic</vt:lpstr>
      <vt:lpstr>Malla</vt:lpstr>
      <vt:lpstr>La Computadora</vt:lpstr>
      <vt:lpstr>Sus Partes son:</vt:lpstr>
      <vt:lpstr>Las partes del CPU:</vt:lpstr>
      <vt:lpstr>Disco duro(HDD)</vt:lpstr>
      <vt:lpstr>RAM</vt:lpstr>
      <vt:lpstr>Procesador (CPU)</vt:lpstr>
      <vt:lpstr>Tarjeta de Video</vt:lpstr>
      <vt:lpstr>Tarjeta de sonido</vt:lpstr>
      <vt:lpstr>Tarjeta de red</vt:lpstr>
      <vt:lpstr>Tarjeta Madre</vt:lpstr>
      <vt:lpstr>Ventilador</vt:lpstr>
      <vt:lpstr>Disipador de aire</vt:lpstr>
      <vt:lpstr>Batería</vt:lpstr>
      <vt:lpstr>SINCHOS IDE Y SATA</vt:lpstr>
      <vt:lpstr>Fuente de poder</vt:lpstr>
      <vt:lpstr>Cables de poder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Computadora</dc:title>
  <dc:creator>estudiante de Liceo Compu-market</dc:creator>
  <cp:lastModifiedBy>estudiante de Liceo Compu-market</cp:lastModifiedBy>
  <cp:revision>8</cp:revision>
  <dcterms:created xsi:type="dcterms:W3CDTF">2017-06-16T19:19:58Z</dcterms:created>
  <dcterms:modified xsi:type="dcterms:W3CDTF">2017-06-16T20:04:23Z</dcterms:modified>
</cp:coreProperties>
</file>